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ucida Sans Typewriter" panose="020B0509030504030204" pitchFamily="49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Dedication to teachers and less about requirements and more pics and personal stories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300" y="531925"/>
            <a:ext cx="4207425" cy="31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85013" y="3824775"/>
            <a:ext cx="85740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By: </a:t>
            </a:r>
            <a:r>
              <a:rPr lang="en" sz="3600" b="1" dirty="0" smtClean="0">
                <a:solidFill>
                  <a:srgbClr val="FFFFFF"/>
                </a:solidFill>
              </a:rPr>
              <a:t>Sophia Lee and </a:t>
            </a:r>
            <a:r>
              <a:rPr lang="en" sz="3600" b="1" dirty="0">
                <a:solidFill>
                  <a:srgbClr val="FFFFFF"/>
                </a:solidFill>
              </a:rPr>
              <a:t>Sione Markarian</a:t>
            </a: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49" y="152717"/>
            <a:ext cx="4894356" cy="47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9322"/>
            <a:ext cx="8520600" cy="572700"/>
          </a:xfrm>
        </p:spPr>
        <p:txBody>
          <a:bodyPr/>
          <a:lstStyle/>
          <a:p>
            <a:pPr algn="ctr"/>
            <a:r>
              <a:rPr lang="en-US" b="1" dirty="0" smtClean="0">
                <a:latin typeface="Lucida Sans Typewriter" panose="020B0509030504030204" pitchFamily="49" charset="0"/>
              </a:rPr>
              <a:t>WE DID IT!</a:t>
            </a:r>
            <a:endParaRPr lang="en-US" b="1" dirty="0">
              <a:latin typeface="Lucida Sans Typewriter" panose="020B05090305040302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68495" y="657961"/>
            <a:ext cx="6997148" cy="42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the Academy of Science and Medicine?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809525"/>
            <a:ext cx="8520600" cy="28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Career pathway program offering students the opportunity to explore the various careers available in the fields of science and medicine. 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10th, 11th, and 12th graders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" sz="2400" b="1" baseline="30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graders can take Medical Biology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966602" y="511331"/>
            <a:ext cx="53286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Big Three</a:t>
            </a:r>
            <a:endParaRPr sz="4800" u="sng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20802" y="1435151"/>
            <a:ext cx="7420200" cy="3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Academy Picnic </a:t>
            </a:r>
            <a:endParaRPr sz="36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Health Career Night</a:t>
            </a:r>
            <a:endParaRPr sz="36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End of the Year Celebration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087856"/>
            <a:ext cx="8520600" cy="13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classes do the Academy students take?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20" y="3039831"/>
            <a:ext cx="1662575" cy="16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8475" y="267481"/>
            <a:ext cx="1769275" cy="18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396" y="214556"/>
            <a:ext cx="2264000" cy="18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9675" y="3039831"/>
            <a:ext cx="2422625" cy="1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7362" y="282047"/>
            <a:ext cx="1769275" cy="180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Image result for english class drawing pic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662" y="129594"/>
            <a:ext cx="2108638" cy="15105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b="1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917690"/>
            <a:ext cx="8520600" cy="2002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5334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Biotechnology → 1 year; </a:t>
            </a:r>
            <a:r>
              <a:rPr lang="en" sz="2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Required</a:t>
            </a:r>
            <a:endParaRPr sz="2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5334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ure Academy classes</a:t>
            </a:r>
          </a:p>
          <a:p>
            <a:pPr marL="1447800" lvl="2" indent="-533400">
              <a:lnSpc>
                <a:spcPct val="90000"/>
              </a:lnSpc>
              <a:spcBef>
                <a:spcPts val="480"/>
              </a:spcBef>
              <a:buClr>
                <a:srgbClr val="0000FF"/>
              </a:buClr>
              <a:buSzPts val="2400"/>
              <a:buFont typeface="Arial"/>
              <a:buChar char="•"/>
            </a:pPr>
            <a:r>
              <a:rPr lang="en" sz="2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r>
              <a:rPr lang="en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sz="28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History </a:t>
            </a:r>
            <a:endParaRPr sz="2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973" y="2876438"/>
            <a:ext cx="1509498" cy="20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3151" y="2828673"/>
            <a:ext cx="1440702" cy="19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Image result for stack of books drawing english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036" y="2931911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085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" sz="30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3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523250"/>
            <a:ext cx="8520600" cy="3969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●"/>
            </a:pPr>
            <a:r>
              <a:rPr lang="en" sz="24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CTE → </a:t>
            </a: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semesters required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Medical Terminology/Office Medical Records (GCC Class)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EKG, Disease Process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31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Science Research Class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Lifeguarding/Water Safety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year of Sports Medicine or Kinesiology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en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year of Robotics</a:t>
            </a: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Shape 99" descr="Image result for lifeguard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85" y="1964453"/>
            <a:ext cx="15049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Image result for kinesiolog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325" y="87731"/>
            <a:ext cx="2142050" cy="12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Image result for robotic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6642" y="4077200"/>
            <a:ext cx="3048000" cy="8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3600" b="1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37500" y="1191150"/>
            <a:ext cx="85206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794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Arial"/>
              <a:buChar char="•"/>
            </a:pPr>
            <a:r>
              <a:rPr lang="en" sz="23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No required Academy classes but must have a science class (AP Psychology/Psychology accepted) </a:t>
            </a:r>
            <a:endParaRPr sz="23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Char char="•"/>
            </a:pPr>
            <a:r>
              <a:rPr lang="en" sz="2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hours of participation in Academy activities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300"/>
              <a:buFont typeface="Arial"/>
              <a:buChar char="•"/>
            </a:pPr>
            <a:r>
              <a:rPr lang="en" sz="23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30 hours of tutoring “at risk” Academy students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300"/>
              <a:buFont typeface="Arial"/>
              <a:buChar char="•"/>
            </a:pPr>
            <a:r>
              <a:rPr lang="en" sz="23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40 hours of internship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333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>
              <a:solidFill>
                <a:srgbClr val="0000FF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472" y="2764402"/>
            <a:ext cx="3033828" cy="21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Image result for tutor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262" y="140737"/>
            <a:ext cx="2040625" cy="11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Image result for red stethoscope"/>
          <p:cNvPicPr preferRelativeResize="0"/>
          <p:nvPr/>
        </p:nvPicPr>
        <p:blipFill rotWithShape="1">
          <a:blip r:embed="rId5">
            <a:alphaModFix/>
          </a:blip>
          <a:srcRect b="11215"/>
          <a:stretch/>
        </p:blipFill>
        <p:spPr>
          <a:xfrm>
            <a:off x="437500" y="3400092"/>
            <a:ext cx="2266950" cy="138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Image result for medical dictionar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363" y="3242625"/>
            <a:ext cx="1701850" cy="17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Events we have throughout the year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12368" y="1230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Academy Field Trips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Academy </a:t>
            </a: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20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unch </a:t>
            </a: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0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resentations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Academy Movies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Academy Fundraising events (i.e. Jamba Juice, Baja Fresh, etc)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On-the-job training (CTE students)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CV’s emergency disaster drill</a:t>
            </a:r>
            <a:endParaRPr sz="2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Socials</a:t>
            </a:r>
            <a:endParaRPr sz="2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0000FF"/>
              </a:solidFill>
            </a:endParaRPr>
          </a:p>
        </p:txBody>
      </p:sp>
      <p:pic>
        <p:nvPicPr>
          <p:cNvPr id="118" name="Shape 118" descr="Image result for baja fre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907" y="3532325"/>
            <a:ext cx="2221325" cy="8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277" y="1004987"/>
            <a:ext cx="2135048" cy="12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084" y="2969105"/>
            <a:ext cx="3950657" cy="199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Image result for red stethoscope"/>
          <p:cNvPicPr preferRelativeResize="0"/>
          <p:nvPr/>
        </p:nvPicPr>
        <p:blipFill rotWithShape="1">
          <a:blip r:embed="rId3">
            <a:alphaModFix/>
          </a:blip>
          <a:srcRect b="10564"/>
          <a:stretch/>
        </p:blipFill>
        <p:spPr>
          <a:xfrm>
            <a:off x="750113" y="2050784"/>
            <a:ext cx="2946142" cy="192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thinking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5" y="223992"/>
            <a:ext cx="1205934" cy="12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396" y="1878258"/>
            <a:ext cx="2024425" cy="22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that work for… </a:t>
            </a:r>
            <a:endParaRPr lang="en-US" dirty="0"/>
          </a:p>
        </p:txBody>
      </p:sp>
      <p:pic>
        <p:nvPicPr>
          <p:cNvPr id="1028" name="Picture 4" descr="Image result for thinking stick fig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69" y="223992"/>
            <a:ext cx="1116739" cy="11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50113" y="1340731"/>
            <a:ext cx="75771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000000"/>
                </a:solidFill>
              </a:rPr>
              <a:t>A red stethoscope</a:t>
            </a:r>
            <a:r>
              <a:rPr lang="en" sz="2400" dirty="0"/>
              <a:t>                  </a:t>
            </a:r>
            <a:r>
              <a:rPr lang="en" sz="2400" dirty="0" smtClean="0"/>
              <a:t>        </a:t>
            </a:r>
            <a:r>
              <a:rPr lang="en" sz="2400" b="1" dirty="0" smtClean="0"/>
              <a:t> </a:t>
            </a:r>
            <a:r>
              <a:rPr lang="en" sz="2400" b="1" dirty="0">
                <a:solidFill>
                  <a:schemeClr val="tx1"/>
                </a:solidFill>
              </a:rPr>
              <a:t>Medical Dictionary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225</Words>
  <Application>Microsoft Office PowerPoint</Application>
  <PresentationFormat>On-screen Show (16:9)</PresentationFormat>
  <Paragraphs>46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Lucida Sans Typewriter</vt:lpstr>
      <vt:lpstr>Proxima Nova</vt:lpstr>
      <vt:lpstr>Spearmint</vt:lpstr>
      <vt:lpstr>PowerPoint Presentation</vt:lpstr>
      <vt:lpstr>What is the Academy of Science and Medicine? </vt:lpstr>
      <vt:lpstr>The Big Three</vt:lpstr>
      <vt:lpstr>What classes do the Academy students take? </vt:lpstr>
      <vt:lpstr>10th grade</vt:lpstr>
      <vt:lpstr>11th grade </vt:lpstr>
      <vt:lpstr>12th grade </vt:lpstr>
      <vt:lpstr>Events we have throughout the year</vt:lpstr>
      <vt:lpstr>All that work for… </vt:lpstr>
      <vt:lpstr>PowerPoint Presentation</vt:lpstr>
      <vt:lpstr>WE DID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CVMed-18</cp:lastModifiedBy>
  <cp:revision>8</cp:revision>
  <dcterms:modified xsi:type="dcterms:W3CDTF">2018-05-25T21:59:13Z</dcterms:modified>
</cp:coreProperties>
</file>